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9" r:id="rId4"/>
    <p:sldId id="266" r:id="rId5"/>
    <p:sldId id="270" r:id="rId6"/>
    <p:sldId id="271" r:id="rId7"/>
    <p:sldId id="264" r:id="rId8"/>
    <p:sldId id="263" r:id="rId9"/>
    <p:sldId id="272" r:id="rId10"/>
    <p:sldId id="265" r:id="rId11"/>
  </p:sldIdLst>
  <p:sldSz cx="12192000" cy="6858000"/>
  <p:notesSz cx="6858000" cy="9144000"/>
  <p:embeddedFontLst>
    <p:embeddedFont>
      <p:font typeface="Neo둥근모" panose="02010509060201040203" pitchFamily="1" charset="-127"/>
      <p:regular r:id="rId12"/>
    </p:embeddedFont>
    <p:embeddedFont>
      <p:font typeface="나눔바른고딕" panose="020B0603020101020101" pitchFamily="50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000"/>
    <a:srgbClr val="0000AB"/>
    <a:srgbClr val="F7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58" d="100"/>
          <a:sy n="58" d="100"/>
        </p:scale>
        <p:origin x="9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7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7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10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098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69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8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1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5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1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9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8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D52A3-E84E-4946-A6E0-AD8C216DBBA0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335AD-412F-43E3-BEA4-B630B5552A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6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lilllii/PooyanGam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ada7bVa9X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69AE2A5-A69D-48A9-AA5C-720D89AFB93B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08E21-106B-44D5-B872-6623CBA2B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83B22C-70B5-427D-BBCF-A6B3FDA8E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1FA05AD-578B-4C1F-9631-4AD32038C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EDA23C06-C3A2-44C8-8375-C4758F5FF365}"/>
              </a:ext>
            </a:extLst>
          </p:cNvPr>
          <p:cNvSpPr txBox="1">
            <a:spLocks/>
          </p:cNvSpPr>
          <p:nvPr/>
        </p:nvSpPr>
        <p:spPr>
          <a:xfrm>
            <a:off x="1556028" y="3174724"/>
            <a:ext cx="9144000" cy="733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>
                <a:solidFill>
                  <a:srgbClr val="F7B4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제작 프로젝트</a:t>
            </a:r>
            <a:endParaRPr lang="ko-KR" altLang="en-US" sz="4000" b="1" dirty="0">
              <a:solidFill>
                <a:srgbClr val="F7B4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1462" y="3180452"/>
            <a:ext cx="7624233" cy="733863"/>
          </a:xfrm>
        </p:spPr>
        <p:txBody>
          <a:bodyPr>
            <a:normAutofit/>
          </a:bodyPr>
          <a:lstStyle/>
          <a:p>
            <a:r>
              <a:rPr lang="ko-KR" altLang="en-US" sz="4000" b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제작 프로젝트</a:t>
            </a:r>
            <a:endParaRPr lang="ko-KR" altLang="en-US" sz="4000" b="1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C840C-055B-4812-B073-84C67D104433}"/>
              </a:ext>
            </a:extLst>
          </p:cNvPr>
          <p:cNvSpPr txBox="1"/>
          <p:nvPr/>
        </p:nvSpPr>
        <p:spPr>
          <a:xfrm>
            <a:off x="3867428" y="5139848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&lt;4</a:t>
            </a:r>
            <a:r>
              <a:rPr lang="ko-KR" altLang="en-US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조</a:t>
            </a:r>
            <a:r>
              <a:rPr lang="en-US" altLang="ko-KR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&gt; </a:t>
            </a:r>
            <a:r>
              <a:rPr lang="ko-KR" altLang="en-US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박재빈</a:t>
            </a:r>
            <a:r>
              <a:rPr lang="en-US" altLang="ko-KR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이희진</a:t>
            </a:r>
            <a:r>
              <a:rPr lang="en-US" altLang="ko-KR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유혜지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65B1DF-B95F-4799-8F78-9E367380D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34" b="89623" l="6374" r="93333">
                        <a14:foregroundMark x1="15678" y1="42138" x2="15678" y2="42138"/>
                        <a14:foregroundMark x1="6374" y1="45597" x2="6374" y2="45597"/>
                        <a14:foregroundMark x1="9670" y1="59748" x2="9670" y2="59748"/>
                        <a14:foregroundMark x1="39560" y1="24843" x2="39560" y2="24843"/>
                        <a14:foregroundMark x1="41832" y1="28616" x2="41832" y2="28616"/>
                        <a14:foregroundMark x1="54945" y1="36792" x2="54945" y2="36792"/>
                        <a14:foregroundMark x1="53626" y1="28616" x2="54432" y2="38365"/>
                        <a14:foregroundMark x1="41685" y1="24843" x2="44469" y2="27044"/>
                        <a14:foregroundMark x1="13626" y1="24843" x2="15678" y2="37421"/>
                        <a14:foregroundMark x1="46520" y1="37421" x2="47546" y2="52201"/>
                        <a14:foregroundMark x1="7985" y1="35535" x2="7985" y2="35535"/>
                        <a14:foregroundMark x1="12234" y1="23585" x2="7253" y2="44340"/>
                        <a14:foregroundMark x1="38755" y1="35220" x2="38022" y2="50000"/>
                        <a14:foregroundMark x1="61026" y1="33962" x2="60659" y2="41824"/>
                        <a14:foregroundMark x1="71282" y1="24843" x2="70403" y2="33648"/>
                        <a14:foregroundMark x1="86300" y1="30818" x2="84762" y2="44340"/>
                        <a14:foregroundMark x1="86154" y1="29245" x2="83370" y2="53145"/>
                        <a14:foregroundMark x1="40440" y1="60377" x2="45788" y2="62264"/>
                        <a14:foregroundMark x1="57436" y1="58491" x2="57070" y2="60692"/>
                        <a14:foregroundMark x1="78022" y1="39937" x2="79048" y2="56918"/>
                        <a14:foregroundMark x1="87985" y1="27358" x2="89011" y2="37736"/>
                        <a14:foregroundMark x1="7106" y1="52201" x2="6374" y2="66667"/>
                        <a14:foregroundMark x1="16410" y1="51572" x2="14359" y2="61950"/>
                        <a14:foregroundMark x1="57070" y1="54088" x2="58095" y2="73899"/>
                        <a14:foregroundMark x1="73626" y1="20440" x2="75604" y2="30818"/>
                        <a14:foregroundMark x1="69158" y1="40566" x2="68791" y2="55346"/>
                        <a14:foregroundMark x1="77289" y1="53774" x2="77949" y2="61321"/>
                        <a14:foregroundMark x1="93333" y1="52201" x2="91868" y2="62264"/>
                        <a14:foregroundMark x1="24249" y1="30818" x2="24249" y2="35535"/>
                        <a14:foregroundMark x1="30037" y1="25157" x2="30989" y2="44340"/>
                        <a14:foregroundMark x1="31502" y1="54717" x2="27692" y2="64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56" y="1348820"/>
            <a:ext cx="6719488" cy="156541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0FDA28-FE6F-4FD0-B421-D04FB35804A0}"/>
              </a:ext>
            </a:extLst>
          </p:cNvPr>
          <p:cNvGrpSpPr/>
          <p:nvPr/>
        </p:nvGrpSpPr>
        <p:grpSpPr>
          <a:xfrm>
            <a:off x="533098" y="5947447"/>
            <a:ext cx="2845102" cy="676256"/>
            <a:chOff x="533098" y="6036584"/>
            <a:chExt cx="2921302" cy="791470"/>
          </a:xfrm>
        </p:grpSpPr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DB402413-9095-49F4-A536-9E3F5DC6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98" y="6036584"/>
              <a:ext cx="791470" cy="791470"/>
            </a:xfrm>
            <a:prstGeom prst="rect">
              <a:avLst/>
            </a:prstGeom>
          </p:spPr>
        </p:pic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AE67E6E-A5F0-4EDE-B7E0-89800653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" y="6036584"/>
              <a:ext cx="791470" cy="791470"/>
            </a:xfrm>
            <a:prstGeom prst="rect">
              <a:avLst/>
            </a:prstGeom>
          </p:spPr>
        </p:pic>
        <p:pic>
          <p:nvPicPr>
            <p:cNvPr id="9" name="그림 8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28FA9FA-96E0-48C1-8A10-80309A361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930" y="6036584"/>
              <a:ext cx="791470" cy="791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59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BC789F5F-66D3-4C9E-999A-365EF5E2E353}"/>
              </a:ext>
            </a:extLst>
          </p:cNvPr>
          <p:cNvSpPr txBox="1">
            <a:spLocks/>
          </p:cNvSpPr>
          <p:nvPr/>
        </p:nvSpPr>
        <p:spPr>
          <a:xfrm>
            <a:off x="3134526" y="2164202"/>
            <a:ext cx="6076952" cy="206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8800" b="1">
                <a:solidFill>
                  <a:srgbClr val="F7B4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감사합니다</a:t>
            </a:r>
            <a:r>
              <a:rPr lang="en-US" altLang="ko-KR" sz="8800" b="1">
                <a:solidFill>
                  <a:srgbClr val="F7B4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8800" b="1" dirty="0">
              <a:solidFill>
                <a:srgbClr val="F7B4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4526" y="2113235"/>
            <a:ext cx="6076952" cy="2060575"/>
          </a:xfrm>
        </p:spPr>
        <p:txBody>
          <a:bodyPr>
            <a:normAutofit/>
          </a:bodyPr>
          <a:lstStyle/>
          <a:p>
            <a:r>
              <a:rPr lang="ko-KR" altLang="en-US" sz="8000" b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감사합니다</a:t>
            </a:r>
            <a:r>
              <a:rPr lang="en-US" altLang="ko-KR" sz="8000" b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sz="8000" b="1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E36D69-DCBB-4B0A-A38D-B55179F1AAFF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E4F7AF-28C5-478C-9F2D-978EB5D31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11B44C-9C08-432B-929D-6947ACEFD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05A90BE-0BD5-4972-B6BA-AB8EF37B2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19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C95EEEF-5127-4959-BC2F-E12B6AD5587D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6E481A-9772-4460-AA82-50B99020B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6219C02-9203-4329-A4AF-4D0E86392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84D472-8ADD-4C71-BD50-82C852AC5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840CB4-40D3-4DA2-90C2-CC41CA0D83BA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2EC88-4837-4A95-B5E0-B334107F1C0F}"/>
              </a:ext>
            </a:extLst>
          </p:cNvPr>
          <p:cNvSpPr txBox="1"/>
          <p:nvPr/>
        </p:nvSpPr>
        <p:spPr>
          <a:xfrm>
            <a:off x="1156772" y="550844"/>
            <a:ext cx="2952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GitHub</a:t>
            </a:r>
            <a:endParaRPr lang="ko-KR" altLang="en-US" sz="440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026" name="Picture 2" descr="Github repo 올바르게 가져오기..">
            <a:hlinkClick r:id="rId3"/>
            <a:extLst>
              <a:ext uri="{FF2B5EF4-FFF2-40B4-BE49-F238E27FC236}">
                <a16:creationId xmlns:a16="http://schemas.microsoft.com/office/drawing/2014/main" id="{7DFE34F3-2407-41A1-BC4D-B1932582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51" y="1861850"/>
            <a:ext cx="6923698" cy="346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52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0D8D403-E25C-4887-8CDB-DFD708E5FD3A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C337B2-3BD0-4665-9DE3-9D9896FE7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3A27F5-CC3E-4E3E-9573-0BC9818B1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C5311B-3697-42F5-B9D4-6BACB7D44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78322D-816B-40BA-A422-04F8C02974BE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8CF13-42DF-409A-97DA-DA2CE00CF175}"/>
              </a:ext>
            </a:extLst>
          </p:cNvPr>
          <p:cNvSpPr txBox="1"/>
          <p:nvPr/>
        </p:nvSpPr>
        <p:spPr>
          <a:xfrm>
            <a:off x="1156772" y="550844"/>
            <a:ext cx="8339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 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상하이동 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/ 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플레이어 공격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(1)</a:t>
            </a:r>
            <a:endParaRPr lang="ko-KR" altLang="en-US" sz="280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1D502-AC51-4837-AEBE-B99CF2C8989E}"/>
              </a:ext>
            </a:extLst>
          </p:cNvPr>
          <p:cNvSpPr txBox="1"/>
          <p:nvPr/>
        </p:nvSpPr>
        <p:spPr>
          <a:xfrm>
            <a:off x="2876628" y="5888231"/>
            <a:ext cx="677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방향키를  누르면 상하로 이동 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스페이스바를 누르면 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활을 쏜다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50FAAF-E46A-4432-AB3A-7DB5441C54A7}"/>
              </a:ext>
            </a:extLst>
          </p:cNvPr>
          <p:cNvGrpSpPr/>
          <p:nvPr/>
        </p:nvGrpSpPr>
        <p:grpSpPr>
          <a:xfrm>
            <a:off x="3501070" y="1517501"/>
            <a:ext cx="4940300" cy="4173514"/>
            <a:chOff x="2918857" y="1735667"/>
            <a:chExt cx="3837543" cy="399626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14C726-8BE7-44C2-A9A6-9A2A13D31AB9}"/>
                </a:ext>
              </a:extLst>
            </p:cNvPr>
            <p:cNvSpPr/>
            <p:nvPr/>
          </p:nvSpPr>
          <p:spPr>
            <a:xfrm>
              <a:off x="2918857" y="1735667"/>
              <a:ext cx="3837543" cy="3996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영상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228E2AD9-CE40-4EA3-996B-55024C554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916" y="1801997"/>
              <a:ext cx="3646170" cy="3818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0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66F3B5C-DD4D-465B-8F31-E675BD53E619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E09CDED-31A2-4B6A-9A1C-A34C3698B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EE42F2-29CE-4B12-86A6-BDBEFB734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A51993-F601-4831-A3E2-369EDC34D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91199F-670B-49A7-801C-4F71CE1D8924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D1F70-89B1-4F2B-BD17-AA3354994FBC}"/>
              </a:ext>
            </a:extLst>
          </p:cNvPr>
          <p:cNvSpPr txBox="1"/>
          <p:nvPr/>
        </p:nvSpPr>
        <p:spPr>
          <a:xfrm>
            <a:off x="1156772" y="550844"/>
            <a:ext cx="658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 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플레이어 공격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(2)</a:t>
            </a:r>
            <a:endParaRPr lang="ko-KR" altLang="en-US" sz="280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7E964-0FDA-4D30-BD35-6A084EF172E3}"/>
              </a:ext>
            </a:extLst>
          </p:cNvPr>
          <p:cNvSpPr txBox="1"/>
          <p:nvPr/>
        </p:nvSpPr>
        <p:spPr>
          <a:xfrm>
            <a:off x="7245352" y="5216786"/>
            <a:ext cx="41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일정시간마다 생성되는 고기를  획득한 후 </a:t>
            </a:r>
            <a:endParaRPr lang="en-US" altLang="ko-KR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스페이스바를 누르면 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고기가 던져진다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B77D15-D948-4671-8CF3-7B7184A7C09C}"/>
              </a:ext>
            </a:extLst>
          </p:cNvPr>
          <p:cNvGrpSpPr/>
          <p:nvPr/>
        </p:nvGrpSpPr>
        <p:grpSpPr>
          <a:xfrm>
            <a:off x="2154563" y="1496396"/>
            <a:ext cx="4913523" cy="4538672"/>
            <a:chOff x="1476259" y="1112704"/>
            <a:chExt cx="4714887" cy="44618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05556A5-FD10-400B-8F96-19C25B7F5801}"/>
                </a:ext>
              </a:extLst>
            </p:cNvPr>
            <p:cNvSpPr/>
            <p:nvPr/>
          </p:nvSpPr>
          <p:spPr>
            <a:xfrm>
              <a:off x="1476259" y="1112704"/>
              <a:ext cx="4714887" cy="4461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고기획득</a:t>
              </a:r>
            </a:p>
          </p:txBody>
        </p:sp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6A5DEBA5-F325-4FDD-A797-8E1246AF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680" y="1203182"/>
              <a:ext cx="4527320" cy="428281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AD5F1B-CFC8-4904-91D2-835519E30AF9}"/>
              </a:ext>
            </a:extLst>
          </p:cNvPr>
          <p:cNvGrpSpPr/>
          <p:nvPr/>
        </p:nvGrpSpPr>
        <p:grpSpPr>
          <a:xfrm>
            <a:off x="7916169" y="2569745"/>
            <a:ext cx="2458721" cy="1935480"/>
            <a:chOff x="8092439" y="1534160"/>
            <a:chExt cx="2458721" cy="193548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E1D0D3-8C0E-417E-B39B-E89AF0EC42D5}"/>
                </a:ext>
              </a:extLst>
            </p:cNvPr>
            <p:cNvSpPr/>
            <p:nvPr/>
          </p:nvSpPr>
          <p:spPr>
            <a:xfrm>
              <a:off x="8092439" y="1534160"/>
              <a:ext cx="2458721" cy="1935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F10236F0-3D02-4D08-B38E-CF5FBEB93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269" y="1572887"/>
              <a:ext cx="2343150" cy="184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70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C05671E-30EF-4275-9B2C-BC4F952B03B5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7CD84C-CA79-4236-B5A1-A6A197E79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5D2187-92E5-45F4-A400-33AF5C1C0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43D668-43E7-4799-ADC5-5B589044E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752AA9-2241-4164-872D-EF73900B2382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9912D-A606-4726-89DE-2A1ADEC2D14F}"/>
              </a:ext>
            </a:extLst>
          </p:cNvPr>
          <p:cNvSpPr txBox="1"/>
          <p:nvPr/>
        </p:nvSpPr>
        <p:spPr>
          <a:xfrm>
            <a:off x="1156772" y="550844"/>
            <a:ext cx="658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 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늑대 공격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(1)</a:t>
            </a:r>
            <a:endParaRPr lang="ko-KR" altLang="en-US" sz="280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E94904-1136-496B-8D20-19B373C216FB}"/>
              </a:ext>
            </a:extLst>
          </p:cNvPr>
          <p:cNvGrpSpPr/>
          <p:nvPr/>
        </p:nvGrpSpPr>
        <p:grpSpPr>
          <a:xfrm>
            <a:off x="5543819" y="1532257"/>
            <a:ext cx="4826001" cy="4439189"/>
            <a:chOff x="3791638" y="1747484"/>
            <a:chExt cx="4520512" cy="472105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9F8148-C419-4244-B32D-C3110E5B53A4}"/>
                </a:ext>
              </a:extLst>
            </p:cNvPr>
            <p:cNvSpPr/>
            <p:nvPr/>
          </p:nvSpPr>
          <p:spPr>
            <a:xfrm>
              <a:off x="3791638" y="1747484"/>
              <a:ext cx="4520512" cy="4721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폭탄 던지는거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AF524FD0-59DC-4F66-BB45-FD553C25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408" y="1798283"/>
              <a:ext cx="4368995" cy="45756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960DAF-9AFD-4006-B091-3BA4CFFE3B55}"/>
              </a:ext>
            </a:extLst>
          </p:cNvPr>
          <p:cNvSpPr txBox="1"/>
          <p:nvPr/>
        </p:nvSpPr>
        <p:spPr>
          <a:xfrm>
            <a:off x="1912654" y="4456622"/>
            <a:ext cx="437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랜덤으로 생성된 늑대가 떨어지면서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폭탄을 던져 플레이어를 공격함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40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C05671E-30EF-4275-9B2C-BC4F952B03B5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F7CD84C-CA79-4236-B5A1-A6A197E79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55D2187-92E5-45F4-A400-33AF5C1C0C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43D668-43E7-4799-ADC5-5B589044E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752AA9-2241-4164-872D-EF73900B2382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9912D-A606-4726-89DE-2A1ADEC2D14F}"/>
              </a:ext>
            </a:extLst>
          </p:cNvPr>
          <p:cNvSpPr txBox="1"/>
          <p:nvPr/>
        </p:nvSpPr>
        <p:spPr>
          <a:xfrm>
            <a:off x="1156772" y="550844"/>
            <a:ext cx="658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 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늑대 공격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(2)</a:t>
            </a:r>
            <a:endParaRPr lang="ko-KR" altLang="en-US" sz="280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F14672-A0A9-44FD-B9F5-D2EBD9659A02}"/>
              </a:ext>
            </a:extLst>
          </p:cNvPr>
          <p:cNvGrpSpPr/>
          <p:nvPr/>
        </p:nvGrpSpPr>
        <p:grpSpPr>
          <a:xfrm>
            <a:off x="5970586" y="1604729"/>
            <a:ext cx="4549967" cy="4294245"/>
            <a:chOff x="5043280" y="1969847"/>
            <a:chExt cx="4014093" cy="410369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F814A1-513D-4DFC-8744-0241C2B9F137}"/>
                </a:ext>
              </a:extLst>
            </p:cNvPr>
            <p:cNvSpPr/>
            <p:nvPr/>
          </p:nvSpPr>
          <p:spPr>
            <a:xfrm>
              <a:off x="5043280" y="1969847"/>
              <a:ext cx="4014093" cy="4103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사다리에서 공격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2DE973E-206A-41C7-9E29-265433CE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265" y="2021653"/>
              <a:ext cx="3799306" cy="397900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AF8AA6B-DAA4-4C6D-9B0F-9D9BAD083516}"/>
              </a:ext>
            </a:extLst>
          </p:cNvPr>
          <p:cNvGrpSpPr/>
          <p:nvPr/>
        </p:nvGrpSpPr>
        <p:grpSpPr>
          <a:xfrm>
            <a:off x="1649414" y="2565238"/>
            <a:ext cx="4014091" cy="1784404"/>
            <a:chOff x="1156772" y="3850105"/>
            <a:chExt cx="4714639" cy="22254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8C57A07-C3B1-4670-A9DE-011DD7ACBA25}"/>
                </a:ext>
              </a:extLst>
            </p:cNvPr>
            <p:cNvSpPr/>
            <p:nvPr/>
          </p:nvSpPr>
          <p:spPr>
            <a:xfrm>
              <a:off x="1156772" y="3850105"/>
              <a:ext cx="4714639" cy="2225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늑대가 사다리 올라가는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그림 1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EFFDFF3-9D8D-43E9-B59A-018F3079E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127" y="3953626"/>
              <a:ext cx="4552950" cy="20193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D4A17F-2739-4C22-9D3E-B44D31E368BD}"/>
              </a:ext>
            </a:extLst>
          </p:cNvPr>
          <p:cNvSpPr txBox="1"/>
          <p:nvPr/>
        </p:nvSpPr>
        <p:spPr>
          <a:xfrm>
            <a:off x="1757611" y="4502875"/>
            <a:ext cx="437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플레이어의 공격을 피해 땅에 도착한</a:t>
            </a:r>
            <a:endParaRPr lang="en-US" altLang="ko-KR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늑대들은 사다리를 타고 올라와</a:t>
            </a:r>
            <a:endParaRPr lang="en-US" altLang="ko-KR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플레이어를 공격 함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669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7258BBC-FF39-4356-B464-8CFC668FF557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3E980FA-03AA-41EE-A617-82CCE1F0E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71CB2D-FB95-43D1-BF29-EBCDA9E6C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4A733D-1D2B-4A92-A2CE-728E2D9F2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ECBC79-0CB7-428F-9DF2-65656A01F070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99CD9-F45A-484C-A1F2-E8B08CD8C919}"/>
              </a:ext>
            </a:extLst>
          </p:cNvPr>
          <p:cNvSpPr txBox="1"/>
          <p:nvPr/>
        </p:nvSpPr>
        <p:spPr>
          <a:xfrm>
            <a:off x="1156772" y="550844"/>
            <a:ext cx="658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F8FDD-4E3A-48FC-98F8-FB3D6EF9E1ED}"/>
              </a:ext>
            </a:extLst>
          </p:cNvPr>
          <p:cNvSpPr txBox="1"/>
          <p:nvPr/>
        </p:nvSpPr>
        <p:spPr>
          <a:xfrm>
            <a:off x="3971307" y="5840867"/>
            <a:ext cx="4378286" cy="3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늑대에게 공격을 받으면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 초기화 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A93F4FA-375A-4C0D-B140-3B50711EA3DD}"/>
              </a:ext>
            </a:extLst>
          </p:cNvPr>
          <p:cNvGrpSpPr/>
          <p:nvPr/>
        </p:nvGrpSpPr>
        <p:grpSpPr>
          <a:xfrm>
            <a:off x="3619498" y="1488600"/>
            <a:ext cx="4792135" cy="4138263"/>
            <a:chOff x="3619498" y="1488600"/>
            <a:chExt cx="4792135" cy="413826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4B5EEA-69A5-4922-ABD1-382684FFAA8E}"/>
                </a:ext>
              </a:extLst>
            </p:cNvPr>
            <p:cNvSpPr/>
            <p:nvPr/>
          </p:nvSpPr>
          <p:spPr>
            <a:xfrm>
              <a:off x="3619498" y="1488600"/>
              <a:ext cx="4792135" cy="4138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영상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그림 15" descr="지도이(가) 표시된 사진&#10;&#10;자동 생성된 설명">
              <a:extLst>
                <a:ext uri="{FF2B5EF4-FFF2-40B4-BE49-F238E27FC236}">
                  <a16:creationId xmlns:a16="http://schemas.microsoft.com/office/drawing/2014/main" id="{A8662895-C822-464F-B814-C72739CC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370" y="1556865"/>
              <a:ext cx="4668100" cy="3946078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6C03D24-F7F2-467C-9092-9B846681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7295">
            <a:off x="8410508" y="1859808"/>
            <a:ext cx="666276" cy="6662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28E019-ACEE-4D8E-A3B5-5726CDC157BD}"/>
              </a:ext>
            </a:extLst>
          </p:cNvPr>
          <p:cNvSpPr txBox="1"/>
          <p:nvPr/>
        </p:nvSpPr>
        <p:spPr>
          <a:xfrm>
            <a:off x="8842799" y="2527960"/>
            <a:ext cx="179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하트도 사라진다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18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BDC50B6-3B57-4AB8-94AE-469322A4CEFD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9ACB3CE-6257-4D7A-806C-BC46E5469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826E50-B336-4C55-BAB0-25658D0C8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38C0912-6D30-46B6-8F90-7344C1367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1CBEB-AD1B-49F9-92A9-F3380F1E27D0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5C794-0DDD-4011-A9F8-328DFFB9D43A}"/>
              </a:ext>
            </a:extLst>
          </p:cNvPr>
          <p:cNvSpPr txBox="1"/>
          <p:nvPr/>
        </p:nvSpPr>
        <p:spPr>
          <a:xfrm>
            <a:off x="1156772" y="550844"/>
            <a:ext cx="658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기능 구현</a:t>
            </a:r>
            <a:r>
              <a:rPr lang="en-US" altLang="ko-KR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_</a:t>
            </a:r>
            <a:r>
              <a:rPr lang="ko-KR" altLang="en-US" sz="28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종료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9B6BA-14F8-4D98-9486-BDBC9F985D7E}"/>
              </a:ext>
            </a:extLst>
          </p:cNvPr>
          <p:cNvSpPr txBox="1"/>
          <p:nvPr/>
        </p:nvSpPr>
        <p:spPr>
          <a:xfrm>
            <a:off x="3463427" y="5520782"/>
            <a:ext cx="5265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플레이어가 늑대를 다 죽이거나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하트가 모두 소멸되면</a:t>
            </a:r>
            <a:r>
              <a:rPr lang="en-US" altLang="ko-KR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/>
            <a:r>
              <a: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게임이 종료가 되고 점수 창이 실행 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607FEF-78E0-4128-8C27-7DE52CE0958F}"/>
              </a:ext>
            </a:extLst>
          </p:cNvPr>
          <p:cNvGrpSpPr/>
          <p:nvPr/>
        </p:nvGrpSpPr>
        <p:grpSpPr>
          <a:xfrm>
            <a:off x="3718268" y="1515212"/>
            <a:ext cx="4755462" cy="3810642"/>
            <a:chOff x="3791638" y="1747484"/>
            <a:chExt cx="4608723" cy="352365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C8EEAA-83B8-4C02-AEEB-3285E77FA3D7}"/>
                </a:ext>
              </a:extLst>
            </p:cNvPr>
            <p:cNvSpPr/>
            <p:nvPr/>
          </p:nvSpPr>
          <p:spPr>
            <a:xfrm>
              <a:off x="3791638" y="1747484"/>
              <a:ext cx="4608723" cy="3523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영상</a:t>
              </a:r>
              <a:r>
                <a:rPr lang="en-US" altLang="ko-KR">
                  <a:solidFill>
                    <a:schemeClr val="tx1"/>
                  </a:solidFill>
                </a:rPr>
                <a:t>gif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11556E-E7DD-4205-A2B9-86A8F669C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882" y="1866900"/>
              <a:ext cx="4392234" cy="3328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16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A0310DF-83D0-4324-8D66-5375FEED4C41}"/>
              </a:ext>
            </a:extLst>
          </p:cNvPr>
          <p:cNvGrpSpPr/>
          <p:nvPr/>
        </p:nvGrpSpPr>
        <p:grpSpPr>
          <a:xfrm>
            <a:off x="0" y="6189146"/>
            <a:ext cx="12192000" cy="668854"/>
            <a:chOff x="0" y="6189146"/>
            <a:chExt cx="12192000" cy="6688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193321-0F08-41ED-9EFD-113F0CF08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0" y="6189146"/>
              <a:ext cx="4826001" cy="66312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CA6249-FA97-4EC8-B540-52E72BBDF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6" t="90965" r="20718"/>
            <a:stretch/>
          </p:blipFill>
          <p:spPr>
            <a:xfrm rot="10800000" flipV="1">
              <a:off x="4826001" y="6194874"/>
              <a:ext cx="4826001" cy="6631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E3AF76-0DDA-4FA4-A261-03F162FDD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01" t="90887" r="20718"/>
            <a:stretch/>
          </p:blipFill>
          <p:spPr>
            <a:xfrm rot="10800000" flipV="1">
              <a:off x="9639302" y="6189146"/>
              <a:ext cx="2552698" cy="66885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B3695-156B-47CE-AD2E-6CB03E3C4326}"/>
              </a:ext>
            </a:extLst>
          </p:cNvPr>
          <p:cNvSpPr/>
          <p:nvPr/>
        </p:nvSpPr>
        <p:spPr>
          <a:xfrm>
            <a:off x="838199" y="550844"/>
            <a:ext cx="186369" cy="791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B9DED-C177-49D0-8A64-41C5BE61363A}"/>
              </a:ext>
            </a:extLst>
          </p:cNvPr>
          <p:cNvSpPr txBox="1"/>
          <p:nvPr/>
        </p:nvSpPr>
        <p:spPr>
          <a:xfrm>
            <a:off x="1156771" y="550844"/>
            <a:ext cx="4362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실행 영상</a:t>
            </a:r>
          </a:p>
        </p:txBody>
      </p:sp>
      <p:pic>
        <p:nvPicPr>
          <p:cNvPr id="3" name="그림 2" descr="텍스트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18DC2C29-2152-46E7-A5A8-364A6AC4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"/>
          <a:stretch/>
        </p:blipFill>
        <p:spPr>
          <a:xfrm>
            <a:off x="3678921" y="1641513"/>
            <a:ext cx="4484577" cy="42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2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150</Words>
  <Application>Microsoft Office PowerPoint</Application>
  <PresentationFormat>와이드스크린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나눔바른고딕</vt:lpstr>
      <vt:lpstr>Neo둥근모</vt:lpstr>
      <vt:lpstr>맑은 고딕</vt:lpstr>
      <vt:lpstr>Arial</vt:lpstr>
      <vt:lpstr>Office 테마</vt:lpstr>
      <vt:lpstr>게임 제작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Pooyan</dc:title>
  <dc:creator>dita_808</dc:creator>
  <cp:lastModifiedBy>유 혜지</cp:lastModifiedBy>
  <cp:revision>52</cp:revision>
  <dcterms:created xsi:type="dcterms:W3CDTF">2020-12-16T07:59:16Z</dcterms:created>
  <dcterms:modified xsi:type="dcterms:W3CDTF">2020-12-16T16:28:38Z</dcterms:modified>
</cp:coreProperties>
</file>